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85" r:id="rId2"/>
    <p:sldId id="286" r:id="rId3"/>
    <p:sldId id="284" r:id="rId4"/>
    <p:sldId id="283" r:id="rId5"/>
    <p:sldId id="287" r:id="rId6"/>
    <p:sldId id="288" r:id="rId7"/>
    <p:sldId id="289" r:id="rId8"/>
    <p:sldId id="290" r:id="rId9"/>
  </p:sldIdLst>
  <p:sldSz cx="7559675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DE"/>
    <a:srgbClr val="ECEADD"/>
    <a:srgbClr val="BDBDAF"/>
    <a:srgbClr val="F0EBDF"/>
    <a:srgbClr val="F0EBE1"/>
    <a:srgbClr val="EBE4D4"/>
    <a:srgbClr val="F1EEE3"/>
    <a:srgbClr val="EBE4D6"/>
    <a:srgbClr val="F2EDE3"/>
    <a:srgbClr val="EBE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>
        <p:scale>
          <a:sx n="75" d="100"/>
          <a:sy n="75" d="100"/>
        </p:scale>
        <p:origin x="2796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55796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7-15T15:32:36.5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2222 19444 0,'0'-28'234,"-28"0"-218,0 28 31,1-27-32,-29 27 16,28-28 1,0 0-17,-27 28-15,27-28 16,0 1 0,1-1-1,-1 0 16,0 0-31,0 28 16,28-28 15,-28 28-15,1-27 46,-1 27-46,28-56 0,-28 28 31,0 1-16,28-1 0,-55 0-15,55-28 31,-28 56-32,0-27 1,28-1-1,0 0 32,-28-27-15,28 27-1,0 0 31,0 0 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55796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7-15T15:32:39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1750 17333 0,'27'0'47,"1"-28"-31,-28 0 78,0 1-63,28-29-15,0 28-1,-28 1 1,28-29-1,-1 28-15,-27 0 16,28 28 0,-28-55 15,28 27-15,0 0-1,-1-27 16,1 27-15,-28 0 0,0 0 15,28 28-15,-28-27 15,28-1 16,-28 0-47,0 0 15,28 28 17,-28-27-17,27-1 1,1 0 31,0 0-47,0 0 15,-28 1 1,27-1 15,-27-28 0,28 56-15,-28-27 0,28 27 15,-28-28-15,28 28 15,0-28-31,-28 0 15,0-27 17,27 27-1,1 28-15,-28-28 15,0 0 0,28-27 0,-28 27-15,0 0 0,28 0-1,-1 28 63,-27-55-46,0 27 61,28 0-46,-28 1-31,0-1 46,28 28-15,-28-28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55796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7-15T15:32:43.6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3111 14555 0,'27'0'125,"1"0"-109,-28-55-1,28 55 1,0 0 0,0-28-1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55796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7-15T15:32:44.4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3638 13666 0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55796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7-15T15:32:45.2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3805 12777 0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55796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1-07-15T15:37:09.4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1889 5194 0,'27'56'93,"-27"-28"-61,0-1-32,0 29 15,0-28 17,28-28 14,-28 28-46,0-1 16,0 29 125,0-28-94,0-1-16,28 1 16,0 28 0,-28-28-32,27-28 16,-27 27-15,0 1 15,0 28 16,28-29-31,0-27-1,-28 28 64,0 0-17,0 28 47,0-29-77,0 1-1,28-28-31,-28 28 78,0 27-47,28-55-15,-28 28 15,0 0 47,0 0-15,0 27-32,0-27 63,27 0-79,1 0 79,0 27 0,0-27-47,-28 0-16,0 27 0,0-27 1,27 0-1,-27 0 63,0 27-63,0-27 63,0 0-48,28 0 1,-28-1-15,0 29-1,0-28 0,0-1-15,28 1-1,0-28 17,0 56 61,-28-28-46,0-1-16,0 1 1,0 0-1,27-28-15,-27 55-1,0-27 16,28 0 63,-28 28-78,28-56 31,-28 27 15,0 1-31,0 0 1,0 0 46,0 27-31,28-55-16,-1 28-15,-27 0 46,0 0-46,0 27 124,0-27-108,0 0 14,0-1 1,28 29-31,0-28 31,-28 27-16,0-27 16,0 0 15,28 0 17,-28-1 14,0 29-30,28-56-48,-1 28 1,1-1 47,-28 1-48,28-28 1,-28 28-1,28 28 48,-28-29-16,27 1 0,-27 0 78,28 0-125,0-28 125,0 27-110,-28 1 1,0 0 15,0 0 16,0 0-31,28-28-1,-28 55 48,27-27-32,-27 0 0,0-1 32,28 1-1,0 0 16,-28 0-62,0 0 31,0-1 31,28 1-62,-28 0 62,0 27-63,0-27 48,27 0-47,1-28 46,-28 28-31,0 27-15,28-27 15,-28 0 0,0 0 1,0-1-1,28-27-31,-28 28 31,0 28-15,0-28 15,0-1 16,0 1-16,27-28-15,-27 56 15,0-29 0,0 1 16,0 0 0,0 28-16,0-29 16,28 1-31,-28 0 31,28 0-32,-28 27 17,0-27-17,0 0 141,0 0-124,0 27 30,0-27-31,0 0 16,28-1-31,-28 29 500,0-28-470,28-28 1,-28 28-31,0-1 46,27 1-46,1-28 31,-28 28 15,0 0-46,0-1 15,28 1 1,-28 0 46,0 0-31,28-28-32,-28 28 16,0 27 110,0-27-94,0 0 15,0 27 32,0-27-16,27 0 16,-27 0-63,0-1 1,0 29-17,28-56 32,-28 28 0,0-1 31,0 1-31,0 0 15,0 28 17,0-29-33,0 1-30,0 0 0,0 0 31,0 27 15,0-27 16,0 0-31,0 0 16,28-1 46,-28 1-109,0 0 125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67462"/>
            <a:ext cx="6425724" cy="3759917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72376"/>
            <a:ext cx="5669756" cy="2607442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74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77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74987"/>
            <a:ext cx="1630055" cy="9152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74987"/>
            <a:ext cx="4795669" cy="91523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67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92444"/>
            <a:ext cx="6520220" cy="4492401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227345"/>
            <a:ext cx="6520220" cy="2362447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22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74937"/>
            <a:ext cx="3212862" cy="6852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74937"/>
            <a:ext cx="3212862" cy="6852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61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74990"/>
            <a:ext cx="6520220" cy="20874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47443"/>
            <a:ext cx="3198096" cy="1297471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44914"/>
            <a:ext cx="3198096" cy="58023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47443"/>
            <a:ext cx="3213847" cy="1297471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44914"/>
            <a:ext cx="3213847" cy="58023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43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51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41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9984"/>
            <a:ext cx="2438192" cy="2519945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54968"/>
            <a:ext cx="3827085" cy="7674832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39929"/>
            <a:ext cx="2438192" cy="6002369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9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9984"/>
            <a:ext cx="2438192" cy="2519945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54968"/>
            <a:ext cx="3827085" cy="7674832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39929"/>
            <a:ext cx="2438192" cy="6002369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96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74990"/>
            <a:ext cx="652022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74937"/>
            <a:ext cx="652022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10009783"/>
            <a:ext cx="170092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E4EDF-85BF-4785-AF96-8A7947630A90}" type="datetimeFigureOut">
              <a:rPr lang="en-GB" smtClean="0"/>
              <a:t>07/08/2021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10009783"/>
            <a:ext cx="255139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10009783"/>
            <a:ext cx="170092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81908-D3F7-474C-A013-70E6AA59D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40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761515"/>
            <a:ext cx="5787000" cy="2645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4813300"/>
            <a:ext cx="577729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8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6" t="32096" b="-256"/>
          <a:stretch/>
        </p:blipFill>
        <p:spPr>
          <a:xfrm>
            <a:off x="376517" y="833717"/>
            <a:ext cx="6836802" cy="4222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8097" r="1137"/>
          <a:stretch/>
        </p:blipFill>
        <p:spPr>
          <a:xfrm>
            <a:off x="183992" y="5365378"/>
            <a:ext cx="7221852" cy="19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rm.2017.63-f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 bwMode="auto">
          <a:xfrm>
            <a:off x="715963" y="827881"/>
            <a:ext cx="2978150" cy="501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16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85496" y="783726"/>
            <a:ext cx="1380105" cy="224667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56"/>
          </a:p>
        </p:txBody>
      </p:sp>
      <p:sp>
        <p:nvSpPr>
          <p:cNvPr id="13" name="Rectangle 12"/>
          <p:cNvSpPr/>
          <p:nvPr/>
        </p:nvSpPr>
        <p:spPr>
          <a:xfrm>
            <a:off x="3005185" y="783726"/>
            <a:ext cx="1380105" cy="224667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56"/>
          </a:p>
        </p:txBody>
      </p:sp>
      <p:sp>
        <p:nvSpPr>
          <p:cNvPr id="14" name="Rectangle 13"/>
          <p:cNvSpPr/>
          <p:nvPr/>
        </p:nvSpPr>
        <p:spPr>
          <a:xfrm>
            <a:off x="2418580" y="1516435"/>
            <a:ext cx="396217" cy="324640"/>
          </a:xfrm>
          <a:prstGeom prst="rect">
            <a:avLst/>
          </a:prstGeom>
          <a:solidFill>
            <a:srgbClr val="899DA4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sz="656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WT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12220" y="2366006"/>
            <a:ext cx="396217" cy="296191"/>
          </a:xfrm>
          <a:prstGeom prst="rect">
            <a:avLst/>
          </a:prstGeom>
          <a:solidFill>
            <a:srgbClr val="C9331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656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TG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330558" y="1612184"/>
            <a:ext cx="2245" cy="96066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30558" y="1612184"/>
            <a:ext cx="758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330558" y="2572849"/>
            <a:ext cx="758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99781" y="2086260"/>
            <a:ext cx="1307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016095" y="1458874"/>
            <a:ext cx="1183687" cy="12547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56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Tg4510 </a:t>
            </a:r>
          </a:p>
          <a:p>
            <a:pPr algn="ctr"/>
            <a:r>
              <a:rPr lang="en-GB" sz="656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(AD mouse model – tauopathy) 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90420"/>
              </p:ext>
            </p:extLst>
          </p:nvPr>
        </p:nvGraphicFramePr>
        <p:xfrm>
          <a:off x="4497452" y="1530033"/>
          <a:ext cx="1528714" cy="1145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4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2months</a:t>
                      </a:r>
                      <a:endParaRPr lang="en-GB" sz="1400" dirty="0"/>
                    </a:p>
                  </a:txBody>
                  <a:tcPr marL="54861" marR="54861" marT="27430" marB="2743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4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4months</a:t>
                      </a:r>
                      <a:endParaRPr lang="en-GB" sz="1400" dirty="0"/>
                    </a:p>
                  </a:txBody>
                  <a:tcPr marL="54861" marR="54861" marT="27430" marB="2743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6months</a:t>
                      </a:r>
                    </a:p>
                  </a:txBody>
                  <a:tcPr marL="54861" marR="54861" marT="27430" marB="2743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8months</a:t>
                      </a:r>
                    </a:p>
                  </a:txBody>
                  <a:tcPr marL="54861" marR="54861" marT="27430" marB="2743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625097"/>
              </p:ext>
            </p:extLst>
          </p:nvPr>
        </p:nvGraphicFramePr>
        <p:xfrm>
          <a:off x="3113923" y="1521325"/>
          <a:ext cx="1186782" cy="1145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4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2months</a:t>
                      </a:r>
                      <a:endParaRPr lang="en-GB" sz="1400" dirty="0"/>
                    </a:p>
                  </a:txBody>
                  <a:tcPr marL="54861" marR="54861" marT="27430" marB="2743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4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chemeClr val="bg2"/>
                          </a:solidFill>
                        </a:rPr>
                        <a:t>4months</a:t>
                      </a:r>
                      <a:endParaRPr lang="en-GB" sz="1400" dirty="0">
                        <a:solidFill>
                          <a:schemeClr val="bg2"/>
                        </a:solidFill>
                      </a:endParaRPr>
                    </a:p>
                  </a:txBody>
                  <a:tcPr marL="54861" marR="54861" marT="27430" marB="2743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>
                          <a:solidFill>
                            <a:schemeClr val="bg2"/>
                          </a:solidFill>
                        </a:rPr>
                        <a:t>6months</a:t>
                      </a:r>
                    </a:p>
                  </a:txBody>
                  <a:tcPr marL="54861" marR="54861" marT="27430" marB="2743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8months</a:t>
                      </a:r>
                    </a:p>
                  </a:txBody>
                  <a:tcPr marL="54861" marR="54861" marT="27430" marB="2743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385290" y="917305"/>
            <a:ext cx="1798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Targeted Transcriptome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95881" y="921716"/>
            <a:ext cx="1798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Whole Transcriptome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13893" y="2808819"/>
            <a:ext cx="1380105" cy="19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56" i="1" dirty="0"/>
              <a:t>N = 12 (3 replicates)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20134" y="2808819"/>
            <a:ext cx="1380105" cy="19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56" i="1" dirty="0"/>
              <a:t>N = 24 (3 replicates)</a:t>
            </a:r>
          </a:p>
        </p:txBody>
      </p:sp>
    </p:spTree>
    <p:extLst>
      <p:ext uri="{BB962C8B-B14F-4D97-AF65-F5344CB8AC3E}">
        <p14:creationId xmlns:p14="http://schemas.microsoft.com/office/powerpoint/2010/main" val="34474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2020"/>
          <a:stretch/>
        </p:blipFill>
        <p:spPr>
          <a:xfrm>
            <a:off x="254713" y="707921"/>
            <a:ext cx="7304960" cy="7013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715" y="920115"/>
            <a:ext cx="423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accent2"/>
                </a:solidFill>
              </a:rPr>
              <a:t>A</a:t>
            </a:r>
            <a:endParaRPr lang="en-GB" sz="12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9100" y="3813810"/>
            <a:ext cx="423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accent2"/>
                </a:solidFill>
              </a:rPr>
              <a:t>A</a:t>
            </a:r>
            <a:endParaRPr lang="en-GB" sz="1200" b="1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7549" y="707920"/>
            <a:ext cx="3291169" cy="2438691"/>
          </a:xfrm>
          <a:prstGeom prst="rect">
            <a:avLst/>
          </a:prstGeom>
          <a:noFill/>
          <a:ln w="127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3257548" y="673894"/>
            <a:ext cx="3519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Endocytosis of BACE1 and PSEN1/</a:t>
            </a:r>
            <a:r>
              <a:rPr lang="el-GR" sz="12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GB" sz="12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amyloidogenic cleavage</a:t>
            </a:r>
            <a:endParaRPr lang="en-GB" sz="12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68507" y="4019550"/>
            <a:ext cx="1465544" cy="619126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549720" y="6719760"/>
              <a:ext cx="250560" cy="280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880" y="6656400"/>
                <a:ext cx="28224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630000" y="5699880"/>
              <a:ext cx="300240" cy="540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160" y="5636520"/>
                <a:ext cx="3319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1119960" y="5209920"/>
              <a:ext cx="50400" cy="30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4120" y="5146560"/>
                <a:ext cx="82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1309680" y="4919760"/>
              <a:ext cx="360" cy="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3840" y="4856400"/>
                <a:ext cx="32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/>
              <p14:cNvContentPartPr/>
              <p14:nvPr/>
            </p14:nvContentPartPr>
            <p14:xfrm>
              <a:off x="1369800" y="4599720"/>
              <a:ext cx="36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3960" y="453636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/>
              <p14:cNvContentPartPr/>
              <p14:nvPr/>
            </p14:nvContentPartPr>
            <p14:xfrm>
              <a:off x="680040" y="1869840"/>
              <a:ext cx="560160" cy="20404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3840" y="1806480"/>
                <a:ext cx="592200" cy="2167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1"/>
          <p:cNvSpPr/>
          <p:nvPr/>
        </p:nvSpPr>
        <p:spPr>
          <a:xfrm>
            <a:off x="254714" y="673894"/>
            <a:ext cx="1358185" cy="1130696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1170361" y="3683000"/>
            <a:ext cx="467940" cy="59668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4885017" y="5549900"/>
            <a:ext cx="2514599" cy="1450300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114800" y="6468792"/>
            <a:ext cx="2796540" cy="1223598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4395446" y="6941958"/>
            <a:ext cx="208925" cy="154165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7" name="Rectangle 26"/>
          <p:cNvSpPr/>
          <p:nvPr/>
        </p:nvSpPr>
        <p:spPr>
          <a:xfrm>
            <a:off x="4396442" y="7277309"/>
            <a:ext cx="208925" cy="15416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" name="TextBox 1"/>
          <p:cNvSpPr txBox="1"/>
          <p:nvPr/>
        </p:nvSpPr>
        <p:spPr>
          <a:xfrm>
            <a:off x="4597496" y="6890656"/>
            <a:ext cx="311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Non-amyloidogenic APP cleavage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05304" y="7223042"/>
            <a:ext cx="311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Amyloidogenic APP cleavage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2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8" y="536491"/>
            <a:ext cx="7468247" cy="70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8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09" b="34712"/>
          <a:stretch/>
        </p:blipFill>
        <p:spPr>
          <a:xfrm>
            <a:off x="431800" y="457201"/>
            <a:ext cx="6477000" cy="4054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9074"/>
          <a:stretch/>
        </p:blipFill>
        <p:spPr>
          <a:xfrm>
            <a:off x="889000" y="5969000"/>
            <a:ext cx="5801116" cy="32067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65715" y="8921750"/>
            <a:ext cx="149225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121665" y="7270750"/>
            <a:ext cx="1530351" cy="1905000"/>
          </a:xfrm>
          <a:prstGeom prst="rect">
            <a:avLst/>
          </a:prstGeom>
          <a:solidFill>
            <a:srgbClr val="F0EBE1"/>
          </a:solidFill>
          <a:ln>
            <a:solidFill>
              <a:srgbClr val="F0EB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96227" y="7661276"/>
            <a:ext cx="223837" cy="64768"/>
          </a:xfrm>
          <a:prstGeom prst="ellipse">
            <a:avLst/>
          </a:prstGeom>
          <a:solidFill>
            <a:srgbClr val="BDBDAF"/>
          </a:solidFill>
          <a:ln>
            <a:solidFill>
              <a:srgbClr val="BDB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5029590" y="7629206"/>
            <a:ext cx="203200" cy="193675"/>
          </a:xfrm>
          <a:prstGeom prst="rect">
            <a:avLst/>
          </a:prstGeom>
          <a:solidFill>
            <a:srgbClr val="ECEADD"/>
          </a:solidFill>
          <a:ln>
            <a:solidFill>
              <a:srgbClr val="EDE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31800" y="457201"/>
            <a:ext cx="101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latin typeface="Latin Modern Math" panose="02000503000000000000" pitchFamily="50" charset="0"/>
                <a:ea typeface="Latin Modern Math" panose="02000503000000000000" pitchFamily="50" charset="0"/>
              </a:rPr>
              <a:t>a)</a:t>
            </a:r>
            <a:endParaRPr lang="en-GB" sz="30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1800" y="5415002"/>
            <a:ext cx="101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latin typeface="Latin Modern Math" panose="02000503000000000000" pitchFamily="50" charset="0"/>
                <a:ea typeface="Latin Modern Math" panose="02000503000000000000" pitchFamily="50" charset="0"/>
              </a:rPr>
              <a:t>b)</a:t>
            </a:r>
            <a:endParaRPr lang="en-GB" sz="30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09" b="34712"/>
          <a:stretch/>
        </p:blipFill>
        <p:spPr>
          <a:xfrm>
            <a:off x="939800" y="519800"/>
            <a:ext cx="5173210" cy="323849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08100" y="4574401"/>
            <a:ext cx="4804910" cy="2808592"/>
            <a:chOff x="889000" y="5969000"/>
            <a:chExt cx="5801116" cy="33909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29074"/>
            <a:stretch/>
          </p:blipFill>
          <p:spPr>
            <a:xfrm>
              <a:off x="889000" y="5969000"/>
              <a:ext cx="5801116" cy="320675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965715" y="8921750"/>
              <a:ext cx="1492250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1665" y="7270750"/>
              <a:ext cx="1530351" cy="1905000"/>
            </a:xfrm>
            <a:prstGeom prst="rect">
              <a:avLst/>
            </a:prstGeom>
            <a:solidFill>
              <a:srgbClr val="F0EBE1"/>
            </a:solidFill>
            <a:ln>
              <a:solidFill>
                <a:srgbClr val="F0EB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796227" y="7661276"/>
              <a:ext cx="223837" cy="64768"/>
            </a:xfrm>
            <a:prstGeom prst="ellipse">
              <a:avLst/>
            </a:prstGeom>
            <a:solidFill>
              <a:srgbClr val="BDBDAF"/>
            </a:solidFill>
            <a:ln>
              <a:solidFill>
                <a:srgbClr val="BDB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29590" y="7629206"/>
              <a:ext cx="203200" cy="193675"/>
            </a:xfrm>
            <a:prstGeom prst="rect">
              <a:avLst/>
            </a:prstGeom>
            <a:solidFill>
              <a:srgbClr val="ECEADD"/>
            </a:solidFill>
            <a:ln>
              <a:solidFill>
                <a:srgbClr val="EDEB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1800" y="457201"/>
            <a:ext cx="101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latin typeface="Latin Modern Math" panose="02000503000000000000" pitchFamily="50" charset="0"/>
                <a:ea typeface="Latin Modern Math" panose="02000503000000000000" pitchFamily="50" charset="0"/>
              </a:rPr>
              <a:t>a)</a:t>
            </a:r>
            <a:endParaRPr lang="en-GB" sz="30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1800" y="4297402"/>
            <a:ext cx="101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latin typeface="Latin Modern Math" panose="02000503000000000000" pitchFamily="50" charset="0"/>
                <a:ea typeface="Latin Modern Math" panose="02000503000000000000" pitchFamily="50" charset="0"/>
              </a:rPr>
              <a:t>b)</a:t>
            </a:r>
            <a:endParaRPr lang="en-GB" sz="3000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1684</TotalTime>
  <Words>61</Words>
  <Application>Microsoft Office PowerPoint</Application>
  <PresentationFormat>Custom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Latin Modern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Leung, Szi Kay</dc:creator>
  <cp:lastModifiedBy>Leung, Szi Kay</cp:lastModifiedBy>
  <cp:revision>80</cp:revision>
  <dcterms:created xsi:type="dcterms:W3CDTF">2020-04-22T14:14:48Z</dcterms:created>
  <dcterms:modified xsi:type="dcterms:W3CDTF">2021-08-07T15:21:46Z</dcterms:modified>
</cp:coreProperties>
</file>